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69" r:id="rId4"/>
    <p:sldId id="262" r:id="rId5"/>
    <p:sldId id="267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DB733-9965-401D-BF72-D519DCC0C9B4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4F778-322D-4AD3-B680-83B6C144DA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023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4F778-322D-4AD3-B680-83B6C144DAC7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333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8AE3A5D-08DB-40BF-A597-98D636E30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05A99B3C-F6EB-43DF-8FFE-A6FFD2CC0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3DB1F75-0264-492C-A281-513F8F6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BEC7-1F43-44FA-B97B-987BC3289D1E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01.10.2024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EDFDBDC-69BD-493D-9A88-6D1A5768D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C4DBF1C-0510-4A24-B721-B9C4E3B89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8F0A-3D4B-4CC1-BC12-43B5D015D4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093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54A8292-D917-49A2-8B5A-A3F929D35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316CBDE4-0140-4496-A731-02B3C2FBB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51545A5-586A-4E3C-9C0F-742DE72BF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BEC7-1F43-44FA-B97B-987BC3289D1E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01.10.2024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BF9C57E-DCC1-4205-AD5A-66FC92EBA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AF93516-AC1A-49A6-B4B2-89244F959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8F0A-3D4B-4CC1-BC12-43B5D015D4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14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51A6C093-31F3-4B3F-BDCF-0141777785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9D383B8E-73AE-474F-8CF5-C074BCAE0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1F99E57-61C6-4DE9-B320-B39B5C40C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BEC7-1F43-44FA-B97B-987BC3289D1E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01.10.2024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2E2121F-BE1A-4450-B0D5-5F0E3EDB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D292696-FED7-4AB5-9E7F-7F9F35BC8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8F0A-3D4B-4CC1-BC12-43B5D015D4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37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F26D9AA-6035-4382-80DC-8BB462BAF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9AAF253-50AD-4155-8078-D5BDD7A21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A3D23DE-AB27-4841-B92B-11E4C3E7D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BEC7-1F43-44FA-B97B-987BC3289D1E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01.10.2024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3941590-ECD3-455F-B82B-159A5FC8B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D13586A-7001-4687-819E-B713EA69B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8F0A-3D4B-4CC1-BC12-43B5D015D4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287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0B5231C-E250-4BEA-AC34-5A6085332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E90BD788-8AC9-409F-99D3-D377A99F8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6F1D6EB-E376-4B22-AA23-A37FDCA98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BEC7-1F43-44FA-B97B-987BC3289D1E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01.10.2024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F44313B-69E9-456B-9886-B1C8C666C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1197AB4-879B-47D6-B77C-B0458BA66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8F0A-3D4B-4CC1-BC12-43B5D015D4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2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B935153-639E-4300-8A0B-CBF893F15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125D130C-E5D7-4D3F-A8AE-9F9D81FAA7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2E3E297D-2396-4083-9E62-55168AD35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64F1A9EC-B80D-4CCD-B93A-42BB4BA78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BEC7-1F43-44FA-B97B-987BC3289D1E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01.10.2024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BE023BE4-DDF3-4D67-AFA5-037F0C819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36378078-702F-46AB-9D90-AE184DDF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8F0A-3D4B-4CC1-BC12-43B5D015D4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62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46D7375-4735-4DE7-8725-43E215FDC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1E339E47-2213-45BC-BEFC-4F5916A8E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7FE200F5-251C-4213-914B-62DFDA5F70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B8EA2834-E65E-460F-8EB3-F03EBFA716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3BB42B8C-D3FF-4B06-8497-CC48D9A429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EEC32D74-07C5-4599-8A78-D1DEA4E1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BEC7-1F43-44FA-B97B-987BC3289D1E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01.10.2024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DB145DF4-062A-4236-A4E3-82FE390AC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203F67E4-471E-43E7-99C0-52D2BFE86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8F0A-3D4B-4CC1-BC12-43B5D015D4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06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BE5F9CC-89F6-495B-AB6B-276716D66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08518194-7C3F-48C8-8436-B206499E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BEC7-1F43-44FA-B97B-987BC3289D1E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01.10.2024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7118C117-2BD9-42D0-9A1B-147F1DA8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72192118-A64A-40F0-BD82-0C591BF85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8F0A-3D4B-4CC1-BC12-43B5D015D4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83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AAA69127-892D-4FA0-AA3B-6E1EE4D84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BEC7-1F43-44FA-B97B-987BC3289D1E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01.10.2024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49C32963-BEED-4F5D-A655-07244A6A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896D933A-740E-4400-8A67-BC0DC2E27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8F0A-3D4B-4CC1-BC12-43B5D015D4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79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B3B2C1D-DEAD-4486-A568-19FF1F3A5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285CC21B-07D8-4BCC-B188-7E3DED8CF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9B3BA8E6-D70C-42D3-8697-6704D6A02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A0FE5FB1-774C-4135-9663-ED3395536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BEC7-1F43-44FA-B97B-987BC3289D1E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01.10.2024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2F253C82-F265-4F2C-9A69-923CC44A4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881B1E0E-C001-4BF5-A4ED-35AB465AF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8F0A-3D4B-4CC1-BC12-43B5D015D4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274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C8C1495-AAF6-4C2B-B81A-F99C37BE9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4E55B8CA-FC26-4947-BDFB-75B85FB84F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6A1D00DE-E01E-490C-A9BA-962D70122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97999E4E-D6E6-4ECD-8BF6-7AB868BA3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9BEC7-1F43-44FA-B97B-987BC3289D1E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01.10.2024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C5AF635B-8571-49A5-A6C6-2C6643B2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9A8B2702-0978-46C4-A910-AF4E255DD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78F0A-3D4B-4CC1-BC12-43B5D015D4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29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2BB8FD8F-ECA4-460A-B458-AE9629151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9A996BF5-5A4D-487C-87C2-C4002AB10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B9C3544-15C5-4503-9814-6C8627B5A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9BEC7-1F43-44FA-B97B-987BC3289D1E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01.10.2024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9C89D80-7E8B-48A6-A8B2-157788E65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BD28C57-7B08-4B99-9DE0-796182BD54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78F0A-3D4B-4CC1-BC12-43B5D015D4B3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58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540A0893-E064-4258-8907-50116070FF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3485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de-DE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PowerPoint-Test</a:t>
            </a:r>
          </a:p>
        </p:txBody>
      </p:sp>
    </p:spTree>
    <p:extLst>
      <p:ext uri="{BB962C8B-B14F-4D97-AF65-F5344CB8AC3E}">
        <p14:creationId xmlns:p14="http://schemas.microsoft.com/office/powerpoint/2010/main" val="219748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7BCF66B3-F59E-4EEA-918A-1DA2B5C16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Formatieren Sie den Folienhintergrund als Farbverlauf von oben hellgrün nach unten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hellblau (ohne Farbverlaufszwischenstopps).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Punkte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buNone/>
            </a:pPr>
            <a:endParaRPr lang="de-D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Übernehmen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 den Hintergrund für alle Folien.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Punkte)</a:t>
            </a:r>
          </a:p>
        </p:txBody>
      </p:sp>
    </p:spTree>
    <p:extLst>
      <p:ext uri="{BB962C8B-B14F-4D97-AF65-F5344CB8AC3E}">
        <p14:creationId xmlns:p14="http://schemas.microsoft.com/office/powerpoint/2010/main" val="54073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7BCF66B3-F59E-4EEA-918A-1DA2B5C16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Formatieren Sie den Folienhintergrund nur auf dieser Folie mit einem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Onlinebild.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Punkte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buNone/>
            </a:pPr>
            <a:endParaRPr lang="de-D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Verändern Sie die Transparenz dieses Bildes auf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%.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Punkte)</a:t>
            </a:r>
          </a:p>
        </p:txBody>
      </p:sp>
    </p:spTree>
    <p:extLst>
      <p:ext uri="{BB962C8B-B14F-4D97-AF65-F5344CB8AC3E}">
        <p14:creationId xmlns:p14="http://schemas.microsoft.com/office/powerpoint/2010/main" val="140778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7BCF66B3-F59E-4EEA-918A-1DA2B5C16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Fügen Sie eine Fußzeile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ein, die folgende Angaben enthält:</a:t>
            </a:r>
          </a:p>
          <a:p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aktuelles Datum (links)</a:t>
            </a:r>
          </a:p>
          <a:p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Ihr Name (mittig)</a:t>
            </a:r>
          </a:p>
          <a:p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Foliennummer (rechts)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Punkte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buNone/>
            </a:pPr>
            <a:endParaRPr lang="de-D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Übernehmen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Fußzeile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für alle Folien, außer der Titelfolie.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Punkte)</a:t>
            </a:r>
          </a:p>
        </p:txBody>
      </p:sp>
    </p:spTree>
    <p:extLst>
      <p:ext uri="{BB962C8B-B14F-4D97-AF65-F5344CB8AC3E}">
        <p14:creationId xmlns:p14="http://schemas.microsoft.com/office/powerpoint/2010/main" val="250788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540A0893-E064-4258-8907-50116070FF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3485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de-DE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Ende</a:t>
            </a:r>
            <a:endParaRPr lang="de-DE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27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7BCF66B3-F59E-4EEA-918A-1DA2B5C16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Formatieren Sie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diesen Text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als Aufzählung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 Aufzählungspunkten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Punkte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9450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7BCF66B3-F59E-4EEA-918A-1DA2B5C16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Verändern Sie bei drei Wörtern in diesem Satz die Schriftfarbe, die Schriftgröße bzw. die Schriftart (je Wort nur eine Änderung).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Punkte)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01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7BCF66B3-F59E-4EEA-918A-1DA2B5C16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Fügen Sie ein Onlinebild eines Vogels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ein.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Punkte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buNone/>
            </a:pPr>
            <a:endParaRPr lang="de-D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Verändern Sie dessen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Höhe auf 5 cm, ohne dass sich das Seitenverhältnis ändert.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Punkte)</a:t>
            </a:r>
          </a:p>
        </p:txBody>
      </p:sp>
    </p:spTree>
    <p:extLst>
      <p:ext uri="{BB962C8B-B14F-4D97-AF65-F5344CB8AC3E}">
        <p14:creationId xmlns:p14="http://schemas.microsoft.com/office/powerpoint/2010/main" val="357408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7BCF66B3-F59E-4EEA-918A-1DA2B5C16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000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Fügen Sie auf dieser Folie ein YouTube-Video ein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Punkte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buNone/>
            </a:pPr>
            <a:endParaRPr lang="de-D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Geben Sie dem Video einen 6 Punkte dicken, roten Rahmen.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Punkte)</a:t>
            </a:r>
          </a:p>
        </p:txBody>
      </p:sp>
    </p:spTree>
    <p:extLst>
      <p:ext uri="{BB962C8B-B14F-4D97-AF65-F5344CB8AC3E}">
        <p14:creationId xmlns:p14="http://schemas.microsoft.com/office/powerpoint/2010/main" val="39669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7BCF66B3-F59E-4EEA-918A-1DA2B5C16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Fügen Sie auf dieser Folie ein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Rechteck ein.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Punkte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buNone/>
            </a:pPr>
            <a:endParaRPr lang="de-D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Verändern Sie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dieses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Rechteck in ein Quadrat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 der Seitenlänge von 4,5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cm.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Punkte)</a:t>
            </a:r>
          </a:p>
        </p:txBody>
      </p:sp>
    </p:spTree>
    <p:extLst>
      <p:ext uri="{BB962C8B-B14F-4D97-AF65-F5344CB8AC3E}">
        <p14:creationId xmlns:p14="http://schemas.microsoft.com/office/powerpoint/2010/main" val="289409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7BCF66B3-F59E-4EEA-918A-1DA2B5C16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Weisen Sie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 Formen Textur-Füllungen zu.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Punkte)</a:t>
            </a:r>
          </a:p>
          <a:p>
            <a:pPr marL="0" indent="0">
              <a:buNone/>
            </a:pPr>
            <a:endParaRPr lang="de-D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Ordnen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 die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Formen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 an, dass sie vertikal zentriert sind.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Punkte)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xmlns="" id="{381ED78F-FC28-4D8F-A7BF-F8BC1B60F403}"/>
              </a:ext>
            </a:extLst>
          </p:cNvPr>
          <p:cNvSpPr/>
          <p:nvPr/>
        </p:nvSpPr>
        <p:spPr>
          <a:xfrm>
            <a:off x="2333348" y="5154145"/>
            <a:ext cx="1757778" cy="1171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xmlns="" id="{405A33EB-01ED-46FD-9049-8BD37BB422C4}"/>
              </a:ext>
            </a:extLst>
          </p:cNvPr>
          <p:cNvSpPr/>
          <p:nvPr/>
        </p:nvSpPr>
        <p:spPr>
          <a:xfrm>
            <a:off x="5165324" y="4055533"/>
            <a:ext cx="1411550" cy="11718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xmlns="" id="{BCD71902-4548-4722-BAD8-4F969B2C3967}"/>
              </a:ext>
            </a:extLst>
          </p:cNvPr>
          <p:cNvSpPr/>
          <p:nvPr/>
        </p:nvSpPr>
        <p:spPr>
          <a:xfrm>
            <a:off x="8505137" y="4508294"/>
            <a:ext cx="1819922" cy="1438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76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7BCF66B3-F59E-4EEA-918A-1DA2B5C16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Verbinden Sie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alle drei Formen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drei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Linien (ohne Pfeile)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miteinander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Punkte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buNone/>
            </a:pPr>
            <a:endParaRPr lang="de-D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Achten Sie dabei darauf, dass die Pfeile an den Verbindungspunkten der Formen einrasten.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Punkte)</a:t>
            </a:r>
            <a:endParaRPr lang="de-D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xmlns="" id="{381ED78F-FC28-4D8F-A7BF-F8BC1B60F403}"/>
              </a:ext>
            </a:extLst>
          </p:cNvPr>
          <p:cNvSpPr/>
          <p:nvPr/>
        </p:nvSpPr>
        <p:spPr>
          <a:xfrm>
            <a:off x="3515297" y="4845712"/>
            <a:ext cx="1757778" cy="1171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xmlns="" id="{405A33EB-01ED-46FD-9049-8BD37BB422C4}"/>
              </a:ext>
            </a:extLst>
          </p:cNvPr>
          <p:cNvSpPr/>
          <p:nvPr/>
        </p:nvSpPr>
        <p:spPr>
          <a:xfrm>
            <a:off x="6193198" y="2420312"/>
            <a:ext cx="1411550" cy="11718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xmlns="" id="{BCD71902-4548-4722-BAD8-4F969B2C3967}"/>
              </a:ext>
            </a:extLst>
          </p:cNvPr>
          <p:cNvSpPr/>
          <p:nvPr/>
        </p:nvSpPr>
        <p:spPr>
          <a:xfrm>
            <a:off x="8719467" y="3829269"/>
            <a:ext cx="1819922" cy="1438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40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7BCF66B3-F59E-4EEA-918A-1DA2B5C16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Lassen Sie diesen Text von unten rechts 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einfliegen.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Punkte</a:t>
            </a: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buNone/>
            </a:pPr>
            <a:endParaRPr lang="de-D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Diese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Animation soll 3 Sekunden dauern.</a:t>
            </a:r>
          </a:p>
          <a:p>
            <a:pPr marL="0" indent="0">
              <a:buNone/>
            </a:pPr>
            <a:r>
              <a:rPr lang="de-D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 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Punkte)</a:t>
            </a:r>
          </a:p>
        </p:txBody>
      </p:sp>
    </p:spTree>
    <p:extLst>
      <p:ext uri="{BB962C8B-B14F-4D97-AF65-F5344CB8AC3E}">
        <p14:creationId xmlns:p14="http://schemas.microsoft.com/office/powerpoint/2010/main" val="358507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Breitbild</PresentationFormat>
  <Paragraphs>58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Office</vt:lpstr>
      <vt:lpstr>PowerPoint-Test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Ende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PowerPoint-Test</dc:title>
  <dc:creator>Microsoft-Konto</dc:creator>
  <cp:lastModifiedBy>Microsoft-Konto</cp:lastModifiedBy>
  <cp:revision>9</cp:revision>
  <dcterms:created xsi:type="dcterms:W3CDTF">2024-09-24T02:03:15Z</dcterms:created>
  <dcterms:modified xsi:type="dcterms:W3CDTF">2024-10-01T02:29:34Z</dcterms:modified>
</cp:coreProperties>
</file>